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333" r:id="rId3"/>
    <p:sldId id="263" r:id="rId4"/>
    <p:sldId id="324" r:id="rId5"/>
    <p:sldId id="261" r:id="rId6"/>
    <p:sldId id="334" r:id="rId7"/>
    <p:sldId id="343" r:id="rId8"/>
    <p:sldId id="272" r:id="rId9"/>
    <p:sldId id="276" r:id="rId10"/>
    <p:sldId id="335" r:id="rId11"/>
    <p:sldId id="33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234"/>
      </p:cViewPr>
      <p:guideLst>
        <p:guide orient="horz" pos="2160"/>
        <p:guide pos="3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fontAlgn="ctr" hangingPunct="1">
              <a:buChar char="•"/>
            </a:pPr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fontAlgn="ctr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just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9933FF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26862;&#21513;&#24503;&#29595;\&#38477;&#22830;&#21331;&#29595;-&#40511;&#38593;.mp3" TargetMode="External"/><Relationship Id="rId1" Type="http://schemas.microsoft.com/office/2007/relationships/media" Target="file:///F:\&#26862;&#21513;&#24503;&#29595;\&#38477;&#22830;&#21331;&#29595;-&#40511;&#3859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file:///F:\&#26862;&#21513;&#24503;&#29595;\&#12298;&#26862;&#12299;&#31649;&#24358;&#31532;&#20108;&#37096;&#20998;.mp3" TargetMode="External"/><Relationship Id="rId1" Type="http://schemas.microsoft.com/office/2007/relationships/media" Target="file:///F:\&#26862;&#21513;&#24503;&#29595;\&#12298;&#26862;&#12299;&#31649;&#24358;&#31532;&#20108;&#37096;&#20998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26862;&#21513;&#24503;&#29595;\&#12298;&#26862;&#21513;&#24503;&#29595;&#12299;&#31649;&#24358;&#20048;.mp3" TargetMode="External"/><Relationship Id="rId1" Type="http://schemas.microsoft.com/office/2007/relationships/media" Target="file:///F:\&#26862;&#21513;&#24503;&#29595;\&#12298;&#26862;&#21513;&#24503;&#29595;&#12299;&#31649;&#24358;&#20048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26862;&#21513;&#24503;&#29595;\&#38477;&#22830;&#21331;&#29595;-&#40511;&#38593;.mp3" TargetMode="External"/><Relationship Id="rId1" Type="http://schemas.microsoft.com/office/2007/relationships/media" Target="file:///F:\&#26862;&#21513;&#24503;&#29595;\&#38477;&#22830;&#21331;&#29595;-&#40511;&#38593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&#26862;&#21513;&#24503;&#29595;\&#12298;&#26862;&#12299;&#28436;&#21809;.mp3" TargetMode="External"/><Relationship Id="rId1" Type="http://schemas.microsoft.com/office/2007/relationships/media" Target="file:///F:\&#26862;&#21513;&#24503;&#29595;\&#12298;&#26862;&#12299;&#28436;&#21809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12.png"/><Relationship Id="rId2" Type="http://schemas.openxmlformats.org/officeDocument/2006/relationships/audio" Target="file:///L:\&#26862;&#21513;&#24503;&#29595;\111&#12298;&#26862;&#21513;&#24503;&#29595;&#12299;&#28436;&#21809;.mp3" TargetMode="External"/><Relationship Id="rId16" Type="http://schemas.openxmlformats.org/officeDocument/2006/relationships/image" Target="../media/image14.png"/><Relationship Id="rId1" Type="http://schemas.microsoft.com/office/2007/relationships/media" Target="file:///L:\&#26862;&#21513;&#24503;&#29595;\111&#12298;&#26862;&#21513;&#24503;&#29595;&#12299;&#28436;&#21809;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26862;&#21513;&#24503;&#29595;\&#12298;&#26862;&#21513;&#24503;&#29595;&#12299;&#31649;&#24358;&#20048;.mp3" TargetMode="External"/><Relationship Id="rId1" Type="http://schemas.microsoft.com/office/2007/relationships/media" Target="file:///F:\&#26862;&#21513;&#24503;&#29595;\&#12298;&#26862;&#21513;&#24503;&#29595;&#12299;&#31649;&#24358;&#20048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file:///F:\&#26862;&#21513;&#24503;&#29595;\&#12298;&#26862;&#12299;&#31649;&#24358;&#31532;&#19968;&#37096;&#20998;.mp3" TargetMode="External"/><Relationship Id="rId1" Type="http://schemas.microsoft.com/office/2007/relationships/media" Target="file:///F:\&#26862;&#21513;&#24503;&#29595;\&#12298;&#26862;&#12299;&#31649;&#24358;&#31532;&#19968;&#37096;&#20998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降央卓玛-鸿雁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8350" y="3181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5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9" name="图片 14387" descr="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5" y="1180465"/>
            <a:ext cx="8249920" cy="1662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0" name="图片 14388" descr="04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" y="3382645"/>
            <a:ext cx="8249920" cy="1049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4416"/>
          <p:cNvSpPr txBox="1"/>
          <p:nvPr/>
        </p:nvSpPr>
        <p:spPr>
          <a:xfrm>
            <a:off x="9535795" y="3046095"/>
            <a:ext cx="649288" cy="3365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 b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9575" y="6533515"/>
            <a:ext cx="3743960" cy="3683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47825" y="1744980"/>
            <a:ext cx="48069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7835" y="1927860"/>
            <a:ext cx="675005" cy="2083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>
                <a:latin typeface="Adobe 黑体 Std R" panose="020B0400000000000000" charset="-122"/>
                <a:ea typeface="Adobe 黑体 Std R" panose="020B0400000000000000" charset="-122"/>
              </a:rPr>
              <a:t>第二部分</a:t>
            </a:r>
          </a:p>
        </p:txBody>
      </p:sp>
      <p:pic>
        <p:nvPicPr>
          <p:cNvPr id="5" name="《森》管弦第二部分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0440" y="4761230"/>
            <a:ext cx="495300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3415" y="4761230"/>
            <a:ext cx="5104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用怎样的动作来听这部分音乐？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-23495"/>
            <a:ext cx="12164060" cy="68948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2025" y="2169795"/>
            <a:ext cx="4580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Adobe 黑体 Std R" panose="020B0400000000000000" charset="-122"/>
                <a:ea typeface="Adobe 黑体 Std R" panose="020B0400000000000000" charset="-122"/>
              </a:rPr>
              <a:t>演奏乐器变了几次？</a:t>
            </a:r>
          </a:p>
        </p:txBody>
      </p:sp>
      <p:pic>
        <p:nvPicPr>
          <p:cNvPr id="4" name="《森吉德玛》管弦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4820" y="3879850"/>
            <a:ext cx="495300" cy="4953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19575" y="6533515"/>
            <a:ext cx="3743960" cy="3683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蒙古天空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605" y="6985"/>
            <a:ext cx="12209780" cy="6977380"/>
          </a:xfrm>
          <a:prstGeom prst="rect">
            <a:avLst/>
          </a:prstGeom>
        </p:spPr>
      </p:pic>
      <p:pic>
        <p:nvPicPr>
          <p:cNvPr id="5" name="降央卓玛-鸿雁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580326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5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蒙古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-22860"/>
            <a:ext cx="12187555" cy="6892925"/>
          </a:xfrm>
          <a:prstGeom prst="rect">
            <a:avLst/>
          </a:prstGeom>
        </p:spPr>
      </p:pic>
      <p:pic>
        <p:nvPicPr>
          <p:cNvPr id="8" name="《森》演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710" y="611251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05" y="924560"/>
            <a:ext cx="916305" cy="2667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" y="1374140"/>
            <a:ext cx="7543165" cy="123698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1631315"/>
            <a:ext cx="2664460" cy="88455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0" y="2979420"/>
            <a:ext cx="2546985" cy="773430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10" y="4046220"/>
            <a:ext cx="2531110" cy="965835"/>
          </a:xfrm>
          <a:prstGeom prst="rect">
            <a:avLst/>
          </a:prstGeom>
        </p:spPr>
      </p:pic>
      <p:pic>
        <p:nvPicPr>
          <p:cNvPr id="12" name="图片 11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420" y="4046220"/>
            <a:ext cx="7729220" cy="966470"/>
          </a:xfrm>
          <a:prstGeom prst="rect">
            <a:avLst/>
          </a:prstGeom>
        </p:spPr>
      </p:pic>
      <p:pic>
        <p:nvPicPr>
          <p:cNvPr id="19" name="图片 18" descr="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4810" y="924560"/>
            <a:ext cx="156845" cy="20828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69315" y="2242820"/>
            <a:ext cx="95878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连线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090" y="2900680"/>
            <a:ext cx="536575" cy="78740"/>
          </a:xfrm>
          <a:prstGeom prst="rect">
            <a:avLst/>
          </a:prstGeom>
        </p:spPr>
      </p:pic>
      <p:pic>
        <p:nvPicPr>
          <p:cNvPr id="13" name="图片 12" descr="渐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9000" y="2700655"/>
            <a:ext cx="1333500" cy="161925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295" y="2900680"/>
            <a:ext cx="2423160" cy="852805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6125" y="2939415"/>
            <a:ext cx="5194935" cy="8382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5025" y="3433445"/>
            <a:ext cx="93986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35025" y="4644390"/>
            <a:ext cx="94100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208270" y="292417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08270" y="2755900"/>
            <a:ext cx="1270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361305" y="3886200"/>
            <a:ext cx="1530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2" name="图片 2359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385" y="-12700"/>
            <a:ext cx="3745230" cy="1269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385" y="-12700"/>
            <a:ext cx="3745230" cy="126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1256665"/>
            <a:ext cx="847090" cy="2667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935" y="1522730"/>
            <a:ext cx="6971665" cy="108839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600" y="1676400"/>
            <a:ext cx="2324100" cy="93472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935" y="3166110"/>
            <a:ext cx="2286000" cy="842645"/>
          </a:xfrm>
          <a:prstGeom prst="rect">
            <a:avLst/>
          </a:prstGeom>
        </p:spPr>
      </p:pic>
      <p:pic>
        <p:nvPicPr>
          <p:cNvPr id="8" name="图片 7" descr="连线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350" y="3087370"/>
            <a:ext cx="536575" cy="78740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2360" y="3166110"/>
            <a:ext cx="2228850" cy="92329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1210" y="3166745"/>
            <a:ext cx="4666615" cy="932180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5410" y="4436745"/>
            <a:ext cx="2266950" cy="1000125"/>
          </a:xfrm>
          <a:prstGeom prst="rect">
            <a:avLst/>
          </a:prstGeom>
        </p:spPr>
      </p:pic>
      <p:pic>
        <p:nvPicPr>
          <p:cNvPr id="12" name="图片 11" descr="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2360" y="4436745"/>
            <a:ext cx="6952615" cy="1000125"/>
          </a:xfrm>
          <a:prstGeom prst="rect">
            <a:avLst/>
          </a:prstGeom>
        </p:spPr>
      </p:pic>
      <p:pic>
        <p:nvPicPr>
          <p:cNvPr id="13" name="图片 12" descr="渐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6835" y="2925445"/>
            <a:ext cx="1333500" cy="161925"/>
          </a:xfrm>
          <a:prstGeom prst="rect">
            <a:avLst/>
          </a:prstGeom>
        </p:spPr>
      </p:pic>
      <p:pic>
        <p:nvPicPr>
          <p:cNvPr id="19" name="图片 18" descr="a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4810" y="1285875"/>
            <a:ext cx="156845" cy="20828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微信图片_20180118093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998470" y="1681480"/>
            <a:ext cx="731520" cy="525780"/>
          </a:xfrm>
          <a:prstGeom prst="rect">
            <a:avLst/>
          </a:prstGeom>
        </p:spPr>
      </p:pic>
      <p:pic>
        <p:nvPicPr>
          <p:cNvPr id="2" name="图片 2359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385" y="-12700"/>
            <a:ext cx="3745230" cy="126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410" y="1256665"/>
            <a:ext cx="847090" cy="2667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935" y="1522730"/>
            <a:ext cx="6971665" cy="108839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600" y="1676400"/>
            <a:ext cx="2324100" cy="93472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935" y="3211830"/>
            <a:ext cx="2286000" cy="842645"/>
          </a:xfrm>
          <a:prstGeom prst="rect">
            <a:avLst/>
          </a:prstGeom>
        </p:spPr>
      </p:pic>
      <p:pic>
        <p:nvPicPr>
          <p:cNvPr id="8" name="图片 7" descr="连线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0350" y="3087370"/>
            <a:ext cx="536575" cy="78740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2360" y="3166110"/>
            <a:ext cx="2228850" cy="92329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210" y="3166745"/>
            <a:ext cx="4666615" cy="932180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5410" y="4436745"/>
            <a:ext cx="2266950" cy="1000125"/>
          </a:xfrm>
          <a:prstGeom prst="rect">
            <a:avLst/>
          </a:prstGeom>
        </p:spPr>
      </p:pic>
      <p:pic>
        <p:nvPicPr>
          <p:cNvPr id="12" name="图片 11" descr="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2360" y="4436745"/>
            <a:ext cx="6952615" cy="1000125"/>
          </a:xfrm>
          <a:prstGeom prst="rect">
            <a:avLst/>
          </a:prstGeom>
        </p:spPr>
      </p:pic>
      <p:pic>
        <p:nvPicPr>
          <p:cNvPr id="13" name="图片 12" descr="渐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16835" y="2925445"/>
            <a:ext cx="1333500" cy="161925"/>
          </a:xfrm>
          <a:prstGeom prst="rect">
            <a:avLst/>
          </a:prstGeom>
        </p:spPr>
      </p:pic>
      <p:pic>
        <p:nvPicPr>
          <p:cNvPr id="19" name="图片 18" descr="a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4810" y="1285875"/>
            <a:ext cx="156845" cy="208280"/>
          </a:xfrm>
          <a:prstGeom prst="rect">
            <a:avLst/>
          </a:prstGeom>
        </p:spPr>
      </p:pic>
      <p:pic>
        <p:nvPicPr>
          <p:cNvPr id="14" name="111《森吉德玛》演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9510" y="5718175"/>
            <a:ext cx="495300" cy="4953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01340" y="2309495"/>
            <a:ext cx="459740" cy="288290"/>
          </a:xfrm>
          <a:prstGeom prst="rect">
            <a:avLst/>
          </a:prstGeom>
          <a:solidFill>
            <a:srgbClr val="FF99FF">
              <a:alpha val="39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897120" y="2309495"/>
            <a:ext cx="459740" cy="288290"/>
          </a:xfrm>
          <a:prstGeom prst="rect">
            <a:avLst/>
          </a:prstGeom>
          <a:solidFill>
            <a:srgbClr val="FF99FF">
              <a:alpha val="39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26860" y="2309495"/>
            <a:ext cx="459740" cy="288290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60335" y="2310765"/>
            <a:ext cx="459740" cy="30035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84935" y="3782060"/>
            <a:ext cx="459740" cy="26352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669530" y="3782060"/>
            <a:ext cx="459740" cy="31686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756785" y="3782060"/>
            <a:ext cx="459740" cy="31686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513965" y="5127625"/>
            <a:ext cx="459740" cy="30924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3715" y="5128260"/>
            <a:ext cx="459740" cy="266700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756785" y="5128260"/>
            <a:ext cx="459740" cy="308610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074410" y="5127625"/>
            <a:ext cx="459740" cy="30924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6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微信图片_201801180933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98470" y="1681480"/>
            <a:ext cx="731520" cy="525780"/>
          </a:xfrm>
          <a:prstGeom prst="rect">
            <a:avLst/>
          </a:prstGeom>
        </p:spPr>
      </p:pic>
      <p:pic>
        <p:nvPicPr>
          <p:cNvPr id="2" name="图片 2359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385" y="-12700"/>
            <a:ext cx="3745230" cy="126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410" y="1256665"/>
            <a:ext cx="847090" cy="2667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935" y="1522730"/>
            <a:ext cx="6971665" cy="108839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600" y="1676400"/>
            <a:ext cx="2324100" cy="93472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935" y="3211830"/>
            <a:ext cx="2366010" cy="842645"/>
          </a:xfrm>
          <a:prstGeom prst="rect">
            <a:avLst/>
          </a:prstGeom>
        </p:spPr>
      </p:pic>
      <p:pic>
        <p:nvPicPr>
          <p:cNvPr id="8" name="图片 7" descr="连线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350" y="3087370"/>
            <a:ext cx="536575" cy="78740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2530" y="3166110"/>
            <a:ext cx="2228850" cy="92329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360" y="3166745"/>
            <a:ext cx="4666615" cy="932180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410" y="4436745"/>
            <a:ext cx="2266950" cy="1000125"/>
          </a:xfrm>
          <a:prstGeom prst="rect">
            <a:avLst/>
          </a:prstGeom>
        </p:spPr>
      </p:pic>
      <p:pic>
        <p:nvPicPr>
          <p:cNvPr id="12" name="图片 11" descr="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2360" y="4436745"/>
            <a:ext cx="6952615" cy="1000125"/>
          </a:xfrm>
          <a:prstGeom prst="rect">
            <a:avLst/>
          </a:prstGeom>
        </p:spPr>
      </p:pic>
      <p:pic>
        <p:nvPicPr>
          <p:cNvPr id="13" name="图片 12" descr="渐强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6835" y="3045460"/>
            <a:ext cx="1333500" cy="161925"/>
          </a:xfrm>
          <a:prstGeom prst="rect">
            <a:avLst/>
          </a:prstGeom>
        </p:spPr>
      </p:pic>
      <p:pic>
        <p:nvPicPr>
          <p:cNvPr id="19" name="图片 18" descr="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4810" y="1285875"/>
            <a:ext cx="156845" cy="2082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01340" y="2309495"/>
            <a:ext cx="459740" cy="288290"/>
          </a:xfrm>
          <a:prstGeom prst="rect">
            <a:avLst/>
          </a:prstGeom>
          <a:solidFill>
            <a:srgbClr val="FF99FF">
              <a:alpha val="39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897120" y="2309495"/>
            <a:ext cx="459740" cy="288290"/>
          </a:xfrm>
          <a:prstGeom prst="rect">
            <a:avLst/>
          </a:prstGeom>
          <a:solidFill>
            <a:srgbClr val="FF99FF">
              <a:alpha val="39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26860" y="2309495"/>
            <a:ext cx="459740" cy="288290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60335" y="2310765"/>
            <a:ext cx="459740" cy="30035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84935" y="3782060"/>
            <a:ext cx="459740" cy="26352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669530" y="3782060"/>
            <a:ext cx="459740" cy="31686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756785" y="3782060"/>
            <a:ext cx="459740" cy="31686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513965" y="5127625"/>
            <a:ext cx="459740" cy="30924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3715" y="5128260"/>
            <a:ext cx="459740" cy="266700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756785" y="5128260"/>
            <a:ext cx="459740" cy="308610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074410" y="5127625"/>
            <a:ext cx="459740" cy="309245"/>
          </a:xfrm>
          <a:prstGeom prst="rect">
            <a:avLst/>
          </a:prstGeom>
          <a:solidFill>
            <a:srgbClr val="FF99FF">
              <a:alpha val="40000"/>
            </a:srgbClr>
          </a:solidFill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换气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425" y="1523365"/>
            <a:ext cx="274955" cy="295910"/>
          </a:xfrm>
          <a:prstGeom prst="rect">
            <a:avLst/>
          </a:prstGeom>
        </p:spPr>
      </p:pic>
      <p:pic>
        <p:nvPicPr>
          <p:cNvPr id="15" name="图片 14" descr="换气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0020" y="1523365"/>
            <a:ext cx="274955" cy="295910"/>
          </a:xfrm>
          <a:prstGeom prst="rect">
            <a:avLst/>
          </a:prstGeom>
        </p:spPr>
      </p:pic>
      <p:pic>
        <p:nvPicPr>
          <p:cNvPr id="16" name="图片 15" descr="换气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63175" y="2925445"/>
            <a:ext cx="274955" cy="29591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图片 92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055" y="1125855"/>
            <a:ext cx="5976938" cy="1881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4774565" y="3439795"/>
            <a:ext cx="29718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（管弦乐）</a:t>
            </a:r>
          </a:p>
        </p:txBody>
      </p:sp>
      <p:sp>
        <p:nvSpPr>
          <p:cNvPr id="9220" name="Text Box 7"/>
          <p:cNvSpPr txBox="1"/>
          <p:nvPr/>
        </p:nvSpPr>
        <p:spPr>
          <a:xfrm>
            <a:off x="7746365" y="4015740"/>
            <a:ext cx="3103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贺绿汀 曲</a:t>
            </a:r>
          </a:p>
        </p:txBody>
      </p:sp>
      <p:pic>
        <p:nvPicPr>
          <p:cNvPr id="2" name="《森吉德玛》管弦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7200" y="527621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9" name="图片 14387" descr="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5" y="1180465"/>
            <a:ext cx="8249920" cy="1662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0" name="图片 14388" descr="04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" y="3382645"/>
            <a:ext cx="8249920" cy="1049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4416"/>
          <p:cNvSpPr txBox="1"/>
          <p:nvPr/>
        </p:nvSpPr>
        <p:spPr>
          <a:xfrm>
            <a:off x="9535795" y="3046095"/>
            <a:ext cx="649288" cy="3365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 b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9575" y="6533515"/>
            <a:ext cx="3743960" cy="3683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3" name="《森》管弦第一部分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075" y="5012690"/>
            <a:ext cx="495300" cy="495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975" y="1939290"/>
            <a:ext cx="675005" cy="2129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3200">
                <a:latin typeface="Adobe 黑体 Std R" panose="020B0400000000000000" charset="-122"/>
                <a:ea typeface="Adobe 黑体 Std R" panose="020B0400000000000000" charset="-122"/>
              </a:rPr>
              <a:t>第一部分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2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42</Words>
  <Application>Microsoft Office PowerPoint</Application>
  <PresentationFormat>自定义</PresentationFormat>
  <Paragraphs>8</Paragraphs>
  <Slides>11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seewo</cp:lastModifiedBy>
  <cp:revision>58</cp:revision>
  <dcterms:created xsi:type="dcterms:W3CDTF">2017-11-07T08:03:00Z</dcterms:created>
  <dcterms:modified xsi:type="dcterms:W3CDTF">2018-01-22T02:03:53Z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