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71" r:id="rId4"/>
    <p:sldId id="257" r:id="rId5"/>
    <p:sldId id="256" r:id="rId6"/>
    <p:sldId id="260" r:id="rId7"/>
    <p:sldId id="258" r:id="rId8"/>
    <p:sldId id="284" r:id="rId9"/>
    <p:sldId id="285" r:id="rId10"/>
    <p:sldId id="286" r:id="rId11"/>
    <p:sldId id="287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file:///C:\Users\Administrator\Desktop\&#23545;&#40092;&#33457;\&#23545;&#40092;&#33457;&#21098;&#36807;.mp3" TargetMode="External"/><Relationship Id="rId8" Type="http://schemas.openxmlformats.org/officeDocument/2006/relationships/image" Target="../media/image39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microsoft.com/office/2007/relationships/media" Target="../media/media2.wma"/><Relationship Id="rId14" Type="http://schemas.openxmlformats.org/officeDocument/2006/relationships/audio" Target="../media/media2.wma"/><Relationship Id="rId13" Type="http://schemas.openxmlformats.org/officeDocument/2006/relationships/image" Target="../media/image51.png"/><Relationship Id="rId12" Type="http://schemas.openxmlformats.org/officeDocument/2006/relationships/image" Target="../media/image49.png"/><Relationship Id="rId11" Type="http://schemas.openxmlformats.org/officeDocument/2006/relationships/image" Target="../media/image4.png"/><Relationship Id="rId10" Type="http://schemas.microsoft.com/office/2007/relationships/media" Target="file:///C:\Users\Administrator\Desktop\&#23545;&#40092;&#33457;\&#23545;&#40092;&#33457;&#21098;&#36807;.mp3" TargetMode="Externa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5" Type="http://schemas.microsoft.com/office/2007/relationships/media" Target="file:///G:\&#23545;&#40092;&#33457;\&#23545;&#40092;&#33457;&#21098;&#36807;.mp3" TargetMode="External"/><Relationship Id="rId14" Type="http://schemas.openxmlformats.org/officeDocument/2006/relationships/audio" Target="file:///G:\&#23545;&#40092;&#33457;\&#23545;&#40092;&#33457;&#21098;&#36807;.mp3" TargetMode="External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6" Type="http://schemas.microsoft.com/office/2007/relationships/media" Target="file:///G:\&#23545;&#40092;&#33457;\&#23545;&#40092;&#33457;&#33539;&#21809;.wma" TargetMode="External"/><Relationship Id="rId5" Type="http://schemas.openxmlformats.org/officeDocument/2006/relationships/audio" Target="file:///G:\&#23545;&#40092;&#33457;\&#23545;&#40092;&#33457;&#33539;&#21809;.wma" TargetMode="External"/><Relationship Id="rId4" Type="http://schemas.openxmlformats.org/officeDocument/2006/relationships/image" Target="../media/image36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file:///C:\Users\Administrator\Desktop\&#23545;&#40092;&#33457;\&#23545;&#40092;&#33457;&#21098;&#36807;.mp3" TargetMode="External"/><Relationship Id="rId8" Type="http://schemas.openxmlformats.org/officeDocument/2006/relationships/image" Target="../media/image39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microsoft.com/office/2007/relationships/media" Target="file:///C:\Users\Administrator\Desktop\&#23545;&#40092;&#33457;\&#23545;&#40092;&#33457;&#21098;&#36807;.mp3" TargetMode="Externa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/>
          <p:nvPr/>
        </p:nvSpPr>
        <p:spPr>
          <a:xfrm rot="-2090881">
            <a:off x="3018790" y="2099310"/>
            <a:ext cx="163766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800" b="1" dirty="0">
                <a:solidFill>
                  <a:srgbClr val="990033"/>
                </a:solidFill>
                <a:latin typeface="Arial Black" panose="020B0A04020102020204" pitchFamily="34" charset="0"/>
                <a:ea typeface="楷体_GB2312" pitchFamily="49" charset="-122"/>
              </a:rPr>
              <a:t>赶</a:t>
            </a:r>
            <a:endParaRPr lang="zh-CN" altLang="en-US" sz="8800" b="1" dirty="0">
              <a:solidFill>
                <a:srgbClr val="990033"/>
              </a:solidFill>
              <a:latin typeface="Arial Black" panose="020B0A04020102020204" pitchFamily="34" charset="0"/>
              <a:ea typeface="楷体_GB2312" pitchFamily="49" charset="-122"/>
            </a:endParaRPr>
          </a:p>
        </p:txBody>
      </p:sp>
      <p:sp>
        <p:nvSpPr>
          <p:cNvPr id="4101" name="Text Box 5"/>
          <p:cNvSpPr txBox="1"/>
          <p:nvPr/>
        </p:nvSpPr>
        <p:spPr>
          <a:xfrm rot="881028">
            <a:off x="5185093" y="3316923"/>
            <a:ext cx="1223962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800" b="1" dirty="0">
                <a:solidFill>
                  <a:srgbClr val="008000"/>
                </a:solidFill>
                <a:latin typeface="Arial Black" panose="020B0A04020102020204" pitchFamily="34" charset="0"/>
                <a:ea typeface="楷体_GB2312" pitchFamily="49" charset="-122"/>
              </a:rPr>
              <a:t>花</a:t>
            </a:r>
            <a:endParaRPr lang="zh-CN" altLang="en-US" sz="8800" b="1" dirty="0">
              <a:solidFill>
                <a:srgbClr val="008000"/>
              </a:solidFill>
              <a:latin typeface="Arial Black" panose="020B0A04020102020204" pitchFamily="34" charset="0"/>
              <a:ea typeface="楷体_GB2312" pitchFamily="49" charset="-122"/>
            </a:endParaRPr>
          </a:p>
        </p:txBody>
      </p:sp>
      <p:sp>
        <p:nvSpPr>
          <p:cNvPr id="4102" name="Text Box 6"/>
          <p:cNvSpPr txBox="1"/>
          <p:nvPr/>
        </p:nvSpPr>
        <p:spPr>
          <a:xfrm rot="-299912">
            <a:off x="7668578" y="2105343"/>
            <a:ext cx="1582737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800" b="1" dirty="0">
                <a:solidFill>
                  <a:srgbClr val="0000CC"/>
                </a:solidFill>
                <a:latin typeface="Arial Black" panose="020B0A04020102020204" pitchFamily="34" charset="0"/>
                <a:ea typeface="楷体_GB2312" pitchFamily="49" charset="-122"/>
              </a:rPr>
              <a:t>会</a:t>
            </a:r>
            <a:endParaRPr lang="zh-CN" altLang="en-US" sz="8800" b="1" dirty="0">
              <a:solidFill>
                <a:srgbClr val="0000CC"/>
              </a:solidFill>
              <a:latin typeface="Arial Black" panose="020B0A04020102020204" pitchFamily="34" charset="0"/>
              <a:ea typeface="楷体_GB2312" pitchFamily="49" charset="-122"/>
            </a:endParaRPr>
          </a:p>
        </p:txBody>
      </p:sp>
      <p:pic>
        <p:nvPicPr>
          <p:cNvPr id="2" name="图片 1" descr="8$D]OWXAR7BJA5%XYI]GLYW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175" y="5080"/>
            <a:ext cx="2755900" cy="4041140"/>
          </a:xfrm>
          <a:prstGeom prst="rect">
            <a:avLst/>
          </a:prstGeom>
        </p:spPr>
      </p:pic>
      <p:pic>
        <p:nvPicPr>
          <p:cNvPr id="3" name="图片 2" descr="WC8EQ51JVELW7SB49{}3I%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5" y="4265295"/>
            <a:ext cx="2643505" cy="2592070"/>
          </a:xfrm>
          <a:prstGeom prst="rect">
            <a:avLst/>
          </a:prstGeom>
        </p:spPr>
      </p:pic>
      <p:pic>
        <p:nvPicPr>
          <p:cNvPr id="4" name="图片 3" descr="N41DNDP04_V~_0U%UA~]~E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6215" y="5080"/>
            <a:ext cx="3128645" cy="2414905"/>
          </a:xfrm>
          <a:prstGeom prst="rect">
            <a:avLst/>
          </a:prstGeom>
        </p:spPr>
      </p:pic>
      <p:pic>
        <p:nvPicPr>
          <p:cNvPr id="7" name="赶花会复剪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7865" y="531368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00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N41DNDP04_V~_0U%UA~]~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1610" y="5080"/>
            <a:ext cx="3128645" cy="2414905"/>
          </a:xfrm>
          <a:prstGeom prst="rect">
            <a:avLst/>
          </a:prstGeom>
        </p:spPr>
      </p:pic>
      <p:pic>
        <p:nvPicPr>
          <p:cNvPr id="13" name="图片 12" descr="WC8EQ51JVELW7SB49{}3I%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4265295"/>
            <a:ext cx="2643505" cy="259207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752725" y="1225550"/>
            <a:ext cx="9244330" cy="1898650"/>
            <a:chOff x="1388" y="1930"/>
            <a:chExt cx="14558" cy="2990"/>
          </a:xfrm>
        </p:grpSpPr>
        <p:pic>
          <p:nvPicPr>
            <p:cNvPr id="3" name="图片 2" descr="VI}}VYR_N]JQTT4(M]5$D8B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8" y="1930"/>
              <a:ext cx="11388" cy="2990"/>
            </a:xfrm>
            <a:prstGeom prst="rect">
              <a:avLst/>
            </a:prstGeom>
          </p:spPr>
        </p:pic>
        <p:pic>
          <p:nvPicPr>
            <p:cNvPr id="4" name="图片 3" descr="BU$Q)1I5S1X4(2PO@2795]U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76" y="1930"/>
              <a:ext cx="3171" cy="282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58165" y="3660775"/>
            <a:ext cx="11558905" cy="1881505"/>
            <a:chOff x="855" y="5402"/>
            <a:chExt cx="18203" cy="2963"/>
          </a:xfrm>
        </p:grpSpPr>
        <p:pic>
          <p:nvPicPr>
            <p:cNvPr id="5" name="图片 4" descr="B[K]8~`_B])[B{)A6$K5~0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" y="5403"/>
              <a:ext cx="7663" cy="2962"/>
            </a:xfrm>
            <a:prstGeom prst="rect">
              <a:avLst/>
            </a:prstGeom>
          </p:spPr>
        </p:pic>
        <p:pic>
          <p:nvPicPr>
            <p:cNvPr id="6" name="图片 5" descr="{6CV0_%2AYC7B3)$@(WM42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18" y="5402"/>
              <a:ext cx="10540" cy="2963"/>
            </a:xfrm>
            <a:prstGeom prst="rect">
              <a:avLst/>
            </a:prstGeom>
          </p:spPr>
        </p:pic>
      </p:grpSp>
      <p:pic>
        <p:nvPicPr>
          <p:cNvPr id="2" name="图片 1" descr="QM3N)OK$IP(%N{HW8S{XZOV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2985" y="5680710"/>
            <a:ext cx="2204085" cy="298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10" y="1225550"/>
            <a:ext cx="2858135" cy="530225"/>
          </a:xfrm>
          <a:prstGeom prst="rect">
            <a:avLst/>
          </a:prstGeom>
        </p:spPr>
      </p:pic>
      <p:pic>
        <p:nvPicPr>
          <p:cNvPr id="24" name="对鲜花剪过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3105" y="5582285"/>
            <a:ext cx="495300" cy="495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8865" y="1308100"/>
            <a:ext cx="358775" cy="358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3580" y="1308100"/>
            <a:ext cx="318135" cy="318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9525" y="1284605"/>
            <a:ext cx="341630" cy="3416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8185" y="3769360"/>
            <a:ext cx="307340" cy="30734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9905365" y="6060440"/>
            <a:ext cx="2203450" cy="305435"/>
            <a:chOff x="15611" y="9716"/>
            <a:chExt cx="3377" cy="48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611" y="9716"/>
              <a:ext cx="481" cy="48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698" y="9716"/>
              <a:ext cx="481" cy="48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509" y="9716"/>
              <a:ext cx="481" cy="481"/>
            </a:xfrm>
            <a:prstGeom prst="rect">
              <a:avLst/>
            </a:prstGeom>
          </p:spPr>
        </p:pic>
        <p:cxnSp>
          <p:nvCxnSpPr>
            <p:cNvPr id="25" name="直接连接符 2"/>
            <p:cNvCxnSpPr/>
            <p:nvPr/>
          </p:nvCxnSpPr>
          <p:spPr>
            <a:xfrm>
              <a:off x="17274" y="9743"/>
              <a:ext cx="0" cy="45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3"/>
            <p:cNvCxnSpPr/>
            <p:nvPr/>
          </p:nvCxnSpPr>
          <p:spPr>
            <a:xfrm>
              <a:off x="18179" y="9956"/>
              <a:ext cx="385" cy="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660" y="9770"/>
              <a:ext cx="329" cy="426"/>
            </a:xfrm>
            <a:prstGeom prst="rect">
              <a:avLst/>
            </a:prstGeom>
          </p:spPr>
        </p:pic>
      </p:grpSp>
      <p:pic>
        <p:nvPicPr>
          <p:cNvPr id="28" name="对鲜花伴奏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1445" y="559943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185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N41DNDP04_V~_0U%UA~]~E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00210" y="5715"/>
            <a:ext cx="2809240" cy="2168525"/>
          </a:xfrm>
          <a:prstGeom prst="rect">
            <a:avLst/>
          </a:prstGeom>
        </p:spPr>
      </p:pic>
      <p:pic>
        <p:nvPicPr>
          <p:cNvPr id="21" name="图片 20" descr="WC8EQ51JVELW7SB49{}3I%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" y="4109720"/>
            <a:ext cx="2623185" cy="2732405"/>
          </a:xfrm>
          <a:prstGeom prst="rect">
            <a:avLst/>
          </a:prstGeom>
        </p:spPr>
      </p:pic>
      <p:pic>
        <p:nvPicPr>
          <p:cNvPr id="20" name="图片 19" descr="8$D]OWXAR7BJA5%XYI]GLYW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" y="5715"/>
            <a:ext cx="2214245" cy="38138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99865" y="1237615"/>
            <a:ext cx="419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solidFill>
                  <a:srgbClr val="FF3399"/>
                </a:solidFill>
                <a:latin typeface="Adobe 黑体 Std R" panose="020B0400000000000000" charset="-122"/>
                <a:ea typeface="Adobe 黑体 Std R" panose="020B0400000000000000" charset="-122"/>
              </a:rPr>
              <a:t>这是到了哪里？</a:t>
            </a:r>
            <a:endParaRPr lang="zh-CN" altLang="zh-CN" sz="4800">
              <a:solidFill>
                <a:srgbClr val="FF3399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54630" y="2543810"/>
            <a:ext cx="18154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rgbClr val="FF3399"/>
                </a:solidFill>
              </a:rPr>
              <a:t>北京</a:t>
            </a:r>
            <a:endParaRPr lang="zh-CN" altLang="en-US" sz="6000">
              <a:solidFill>
                <a:srgbClr val="FF3399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81925" y="2173605"/>
            <a:ext cx="25514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F3399"/>
                </a:solidFill>
              </a:rPr>
              <a:t>做什么？</a:t>
            </a:r>
            <a:endParaRPr lang="zh-CN" altLang="en-US" sz="5400">
              <a:solidFill>
                <a:srgbClr val="FF3399"/>
              </a:solidFill>
            </a:endParaRPr>
          </a:p>
        </p:txBody>
      </p:sp>
      <p:pic>
        <p:nvPicPr>
          <p:cNvPr id="4" name="图片 3" descr="1212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819525"/>
            <a:ext cx="3077845" cy="1739265"/>
          </a:xfrm>
          <a:prstGeom prst="rect">
            <a:avLst/>
          </a:prstGeom>
        </p:spPr>
      </p:pic>
      <p:pic>
        <p:nvPicPr>
          <p:cNvPr id="5" name="图片 4" descr="1231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5220" y="3477260"/>
            <a:ext cx="3121025" cy="2081530"/>
          </a:xfrm>
          <a:prstGeom prst="rect">
            <a:avLst/>
          </a:prstGeom>
        </p:spPr>
      </p:pic>
      <p:pic>
        <p:nvPicPr>
          <p:cNvPr id="6" name="图片 5" descr="123412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68055" y="3558540"/>
            <a:ext cx="3541395" cy="3242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$D]OWXAR7BJA5%XYI]GLYW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175" y="5080"/>
            <a:ext cx="2755900" cy="4041140"/>
          </a:xfrm>
          <a:prstGeom prst="rect">
            <a:avLst/>
          </a:prstGeom>
        </p:spPr>
      </p:pic>
      <p:pic>
        <p:nvPicPr>
          <p:cNvPr id="3" name="图片 2" descr="WC8EQ51JVELW7SB49{}3I%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5" y="4265295"/>
            <a:ext cx="2643505" cy="2592070"/>
          </a:xfrm>
          <a:prstGeom prst="rect">
            <a:avLst/>
          </a:prstGeom>
        </p:spPr>
      </p:pic>
      <p:pic>
        <p:nvPicPr>
          <p:cNvPr id="4" name="图片 3" descr="N41DNDP04_V~_0U%UA~]~E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6215" y="5080"/>
            <a:ext cx="3128645" cy="2414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08905" y="704850"/>
            <a:ext cx="1774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rgbClr val="FF3399"/>
                </a:solidFill>
              </a:rPr>
              <a:t>猜谜</a:t>
            </a:r>
            <a:endParaRPr lang="zh-CN" altLang="en-US" sz="6000">
              <a:solidFill>
                <a:srgbClr val="FF3399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05180" y="1882140"/>
            <a:ext cx="11087100" cy="1458595"/>
            <a:chOff x="1936" y="2512"/>
            <a:chExt cx="13203" cy="1219"/>
          </a:xfrm>
        </p:grpSpPr>
        <p:pic>
          <p:nvPicPr>
            <p:cNvPr id="7" name="图片 6" descr="G[T3)D0XK[{HBVV4@0S1YG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6" y="2581"/>
              <a:ext cx="6473" cy="1150"/>
            </a:xfrm>
            <a:prstGeom prst="rect">
              <a:avLst/>
            </a:prstGeom>
          </p:spPr>
        </p:pic>
        <p:pic>
          <p:nvPicPr>
            <p:cNvPr id="8" name="图片 7" descr="$7R8PH)V3C8$}21$B5B~J0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9" y="2581"/>
              <a:ext cx="3622" cy="1150"/>
            </a:xfrm>
            <a:prstGeom prst="rect">
              <a:avLst/>
            </a:prstGeom>
          </p:spPr>
        </p:pic>
        <p:pic>
          <p:nvPicPr>
            <p:cNvPr id="9" name="图片 8" descr="O%@ZE(B9}N[}$%V0$84~O]Q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31" y="2512"/>
              <a:ext cx="3108" cy="1219"/>
            </a:xfrm>
            <a:prstGeom prst="rect">
              <a:avLst/>
            </a:prstGeom>
          </p:spPr>
        </p:pic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711700" y="755650"/>
            <a:ext cx="2519363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对鲜花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5" name="图片 4" descr="菱角花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3680" y="5071745"/>
            <a:ext cx="3202305" cy="1785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71485" y="5173345"/>
            <a:ext cx="1014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solidFill>
                  <a:schemeClr val="bg1"/>
                </a:solidFill>
              </a:rPr>
              <a:t>菱角花</a:t>
            </a:r>
            <a:endParaRPr lang="zh-CN" altLang="zh-CN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98475" y="3418205"/>
            <a:ext cx="11554460" cy="1689100"/>
            <a:chOff x="1722" y="6001"/>
            <a:chExt cx="16790" cy="2029"/>
          </a:xfrm>
        </p:grpSpPr>
        <p:pic>
          <p:nvPicPr>
            <p:cNvPr id="15" name="图片 14" descr="E80Q5T20G~X}`L])%E_Y[BC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6" y="6372"/>
              <a:ext cx="1218" cy="1658"/>
            </a:xfrm>
            <a:prstGeom prst="rect">
              <a:avLst/>
            </a:prstGeom>
          </p:spPr>
        </p:pic>
        <p:pic>
          <p:nvPicPr>
            <p:cNvPr id="16" name="图片 15" descr="A([E`76]MN7$HPD4_[VBT[L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4" y="6226"/>
              <a:ext cx="8229" cy="1761"/>
            </a:xfrm>
            <a:prstGeom prst="rect">
              <a:avLst/>
            </a:prstGeom>
          </p:spPr>
        </p:pic>
        <p:pic>
          <p:nvPicPr>
            <p:cNvPr id="18" name="图片 17" descr="$Z8C`2}EHMH_GL75I`08YHQ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2" y="6305"/>
              <a:ext cx="7301" cy="1682"/>
            </a:xfrm>
            <a:prstGeom prst="rect">
              <a:avLst/>
            </a:prstGeom>
          </p:spPr>
        </p:pic>
        <p:pic>
          <p:nvPicPr>
            <p:cNvPr id="11" name="图片 10" descr="换气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56" y="6147"/>
              <a:ext cx="210" cy="225"/>
            </a:xfrm>
            <a:prstGeom prst="rect">
              <a:avLst/>
            </a:prstGeom>
          </p:spPr>
        </p:pic>
        <p:pic>
          <p:nvPicPr>
            <p:cNvPr id="12" name="图片 11" descr="换气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75" y="6001"/>
              <a:ext cx="210" cy="225"/>
            </a:xfrm>
            <a:prstGeom prst="rect">
              <a:avLst/>
            </a:prstGeom>
          </p:spPr>
        </p:pic>
      </p:grpSp>
      <p:pic>
        <p:nvPicPr>
          <p:cNvPr id="24" name="图片 23" descr="SFRANNVWB(7E~W@HU{3Z3EL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87220" y="4615815"/>
            <a:ext cx="410210" cy="455930"/>
          </a:xfrm>
          <a:prstGeom prst="rect">
            <a:avLst/>
          </a:prstGeom>
        </p:spPr>
      </p:pic>
      <p:pic>
        <p:nvPicPr>
          <p:cNvPr id="26" name="图片 25" descr="SFRANNVWB(7E~W@HU{3Z3EL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14590" y="4601845"/>
            <a:ext cx="382270" cy="424815"/>
          </a:xfrm>
          <a:prstGeom prst="rect">
            <a:avLst/>
          </a:prstGeom>
        </p:spPr>
      </p:pic>
      <p:pic>
        <p:nvPicPr>
          <p:cNvPr id="27" name="图片 26" descr="47D8DT7IYGBNAQXM$ZZ_8I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94275" y="4622800"/>
            <a:ext cx="429895" cy="448945"/>
          </a:xfrm>
          <a:prstGeom prst="rect">
            <a:avLst/>
          </a:prstGeom>
        </p:spPr>
      </p:pic>
      <p:pic>
        <p:nvPicPr>
          <p:cNvPr id="28" name="图片 27" descr="47D8DT7IYGBNAQXM$ZZ_8I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50245" y="4537710"/>
            <a:ext cx="473710" cy="494665"/>
          </a:xfrm>
          <a:prstGeom prst="rect">
            <a:avLst/>
          </a:prstGeom>
        </p:spPr>
      </p:pic>
      <p:pic>
        <p:nvPicPr>
          <p:cNvPr id="13" name="对鲜花剪过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805815" y="5313680"/>
            <a:ext cx="495300" cy="4953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47660" y="960755"/>
            <a:ext cx="1506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对唱</a:t>
            </a:r>
            <a:endParaRPr lang="zh-CN" altLang="zh-CN" sz="4000" b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13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14" grpId="0" bldLvl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8$D]OWXAR7BJA5%XYI]GLYW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810" y="5715"/>
            <a:ext cx="2214245" cy="3813810"/>
          </a:xfrm>
          <a:prstGeom prst="rect">
            <a:avLst/>
          </a:prstGeom>
        </p:spPr>
      </p:pic>
      <p:pic>
        <p:nvPicPr>
          <p:cNvPr id="21" name="图片 20" descr="WC8EQ51JVELW7SB49{}3I%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" y="4109720"/>
            <a:ext cx="3653155" cy="2732405"/>
          </a:xfrm>
          <a:prstGeom prst="rect">
            <a:avLst/>
          </a:prstGeom>
        </p:spPr>
      </p:pic>
      <p:pic>
        <p:nvPicPr>
          <p:cNvPr id="22" name="图片 21" descr="N41DNDP04_V~_0U%UA~]~E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0210" y="5715"/>
            <a:ext cx="2809240" cy="21685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95655" y="1243330"/>
            <a:ext cx="11022965" cy="1311275"/>
            <a:chOff x="3214" y="3553"/>
            <a:chExt cx="15567" cy="1508"/>
          </a:xfrm>
        </p:grpSpPr>
        <p:pic>
          <p:nvPicPr>
            <p:cNvPr id="3" name="图片 2" descr="V4WBRQEG[JD3C}AQ2H_LBF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1" y="3687"/>
              <a:ext cx="4024" cy="1374"/>
            </a:xfrm>
            <a:prstGeom prst="rect">
              <a:avLst/>
            </a:prstGeom>
          </p:spPr>
        </p:pic>
        <p:pic>
          <p:nvPicPr>
            <p:cNvPr id="4" name="图片 3" descr="JA2JDR}FUL)XDJW$@2XH1H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1" y="3687"/>
              <a:ext cx="7050" cy="650"/>
            </a:xfrm>
            <a:prstGeom prst="rect">
              <a:avLst/>
            </a:prstGeom>
          </p:spPr>
        </p:pic>
        <p:pic>
          <p:nvPicPr>
            <p:cNvPr id="5" name="图片 4" descr="(STWD[}FGST3BGHMU{]){}W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4" y="4569"/>
              <a:ext cx="6926" cy="492"/>
            </a:xfrm>
            <a:prstGeom prst="rect">
              <a:avLst/>
            </a:prstGeom>
          </p:spPr>
        </p:pic>
        <p:pic>
          <p:nvPicPr>
            <p:cNvPr id="6" name="图片 5" descr="S$8OR~CE$DGA][K31R[6HAN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55" y="3553"/>
              <a:ext cx="4226" cy="874"/>
            </a:xfrm>
            <a:prstGeom prst="rect">
              <a:avLst/>
            </a:prstGeom>
          </p:spPr>
        </p:pic>
        <p:pic>
          <p:nvPicPr>
            <p:cNvPr id="7" name="图片 6" descr="3$TUOD)6A{}DX0T}O[_N4VK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55" y="4599"/>
              <a:ext cx="3637" cy="46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8198485" y="4563745"/>
            <a:ext cx="3910965" cy="2278322"/>
            <a:chOff x="12911" y="6824"/>
            <a:chExt cx="6159" cy="3951"/>
          </a:xfrm>
        </p:grpSpPr>
        <p:pic>
          <p:nvPicPr>
            <p:cNvPr id="9" name="图片 8" descr="凤仙花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11" y="6824"/>
              <a:ext cx="6159" cy="395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159" y="7389"/>
              <a:ext cx="592" cy="2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zh-CN" sz="2400">
                  <a:solidFill>
                    <a:schemeClr val="bg1"/>
                  </a:solidFill>
                  <a:uFillTx/>
                  <a:latin typeface="文鼎中楷体" panose="03000600000000000000" charset="-122"/>
                  <a:ea typeface="文鼎中楷体" panose="03000600000000000000" charset="-122"/>
                </a:rPr>
                <a:t>凤</a:t>
              </a:r>
              <a:endParaRPr lang="zh-CN" altLang="zh-CN" sz="2400">
                <a:solidFill>
                  <a:schemeClr val="bg1"/>
                </a:solidFill>
                <a:uFillTx/>
                <a:latin typeface="文鼎中楷体" panose="03000600000000000000" charset="-122"/>
                <a:ea typeface="文鼎中楷体" panose="03000600000000000000" charset="-122"/>
              </a:endParaRPr>
            </a:p>
            <a:p>
              <a:r>
                <a:rPr lang="zh-CN" altLang="zh-CN" sz="2400">
                  <a:solidFill>
                    <a:schemeClr val="bg1"/>
                  </a:solidFill>
                  <a:uFillTx/>
                  <a:latin typeface="文鼎中楷体" panose="03000600000000000000" charset="-122"/>
                  <a:ea typeface="文鼎中楷体" panose="03000600000000000000" charset="-122"/>
                </a:rPr>
                <a:t>仙</a:t>
              </a:r>
              <a:endParaRPr lang="zh-CN" altLang="zh-CN" sz="2400">
                <a:solidFill>
                  <a:schemeClr val="bg1"/>
                </a:solidFill>
                <a:uFillTx/>
                <a:latin typeface="文鼎中楷体" panose="03000600000000000000" charset="-122"/>
                <a:ea typeface="文鼎中楷体" panose="03000600000000000000" charset="-122"/>
              </a:endParaRPr>
            </a:p>
            <a:p>
              <a:r>
                <a:rPr lang="zh-CN" altLang="zh-CN" sz="2400">
                  <a:solidFill>
                    <a:schemeClr val="bg1"/>
                  </a:solidFill>
                  <a:uFillTx/>
                  <a:latin typeface="文鼎中楷体" panose="03000600000000000000" charset="-122"/>
                  <a:ea typeface="文鼎中楷体" panose="03000600000000000000" charset="-122"/>
                </a:rPr>
                <a:t>花</a:t>
              </a:r>
              <a:endParaRPr lang="zh-CN" altLang="zh-CN" sz="2400">
                <a:solidFill>
                  <a:schemeClr val="bg1"/>
                </a:solidFill>
                <a:uFillTx/>
                <a:latin typeface="文鼎中楷体" panose="03000600000000000000" charset="-122"/>
                <a:ea typeface="文鼎中楷体" panose="0300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5095" y="2814955"/>
            <a:ext cx="11984355" cy="1526540"/>
            <a:chOff x="1532" y="5556"/>
            <a:chExt cx="17801" cy="1630"/>
          </a:xfrm>
        </p:grpSpPr>
        <p:pic>
          <p:nvPicPr>
            <p:cNvPr id="17" name="图片 16" descr="RUPY1@QS$G006C9%_8@S`_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2" y="5566"/>
              <a:ext cx="7925" cy="1621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9457" y="5556"/>
              <a:ext cx="9876" cy="1631"/>
              <a:chOff x="9457" y="5556"/>
              <a:chExt cx="9876" cy="1631"/>
            </a:xfrm>
          </p:grpSpPr>
          <p:pic>
            <p:nvPicPr>
              <p:cNvPr id="18" name="图片 17" descr="CCODFUJN41%53{]A4GKWP$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457" y="5556"/>
                <a:ext cx="9876" cy="916"/>
              </a:xfrm>
              <a:prstGeom prst="rect">
                <a:avLst/>
              </a:prstGeom>
            </p:spPr>
          </p:pic>
          <p:pic>
            <p:nvPicPr>
              <p:cNvPr id="19" name="图片 18" descr="T@5NON3B(TARWYMMR{}3KV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457" y="6643"/>
                <a:ext cx="9492" cy="544"/>
              </a:xfrm>
              <a:prstGeom prst="rect">
                <a:avLst/>
              </a:prstGeom>
            </p:spPr>
          </p:pic>
        </p:grpSp>
      </p:grpSp>
      <p:pic>
        <p:nvPicPr>
          <p:cNvPr id="2" name="图片 1" descr="换气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68725" y="2824480"/>
            <a:ext cx="133350" cy="142875"/>
          </a:xfrm>
          <a:prstGeom prst="rect">
            <a:avLst/>
          </a:prstGeom>
        </p:spPr>
      </p:pic>
      <p:pic>
        <p:nvPicPr>
          <p:cNvPr id="12" name="图片 11" descr="换气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86925" y="2814955"/>
            <a:ext cx="133350" cy="142875"/>
          </a:xfrm>
          <a:prstGeom prst="rect">
            <a:avLst/>
          </a:prstGeom>
        </p:spPr>
      </p:pic>
      <p:pic>
        <p:nvPicPr>
          <p:cNvPr id="13" name="图片 12" descr="SFRANNVWB(7E~W@HU{3Z3EL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79855" y="3832860"/>
            <a:ext cx="410210" cy="455930"/>
          </a:xfrm>
          <a:prstGeom prst="rect">
            <a:avLst/>
          </a:prstGeom>
        </p:spPr>
      </p:pic>
      <p:pic>
        <p:nvPicPr>
          <p:cNvPr id="14" name="图片 13" descr="SFRANNVWB(7E~W@HU{3Z3EL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7200" y="3832860"/>
            <a:ext cx="410210" cy="455930"/>
          </a:xfrm>
          <a:prstGeom prst="rect">
            <a:avLst/>
          </a:prstGeom>
        </p:spPr>
      </p:pic>
      <p:pic>
        <p:nvPicPr>
          <p:cNvPr id="27" name="图片 26" descr="47D8DT7IYGBNAQXM$ZZ_8I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328160" y="3839845"/>
            <a:ext cx="429895" cy="448945"/>
          </a:xfrm>
          <a:prstGeom prst="rect">
            <a:avLst/>
          </a:prstGeom>
        </p:spPr>
      </p:pic>
      <p:pic>
        <p:nvPicPr>
          <p:cNvPr id="15" name="图片 14" descr="47D8DT7IYGBNAQXM$ZZ_8I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82605" y="3893185"/>
            <a:ext cx="429895" cy="44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C8EQ51JVELW7SB49{}3I%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175" y="4265295"/>
            <a:ext cx="2643505" cy="2592070"/>
          </a:xfrm>
          <a:prstGeom prst="rect">
            <a:avLst/>
          </a:prstGeom>
        </p:spPr>
      </p:pic>
      <p:pic>
        <p:nvPicPr>
          <p:cNvPr id="2" name="图片 1" descr="8$D]OWXAR7BJA5%XYI]GLYW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5" y="5080"/>
            <a:ext cx="2755900" cy="4041140"/>
          </a:xfrm>
          <a:prstGeom prst="rect">
            <a:avLst/>
          </a:prstGeom>
        </p:spPr>
      </p:pic>
      <p:pic>
        <p:nvPicPr>
          <p:cNvPr id="4" name="图片 3" descr="N41DNDP04_V~_0U%UA~]~E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6215" y="5080"/>
            <a:ext cx="3128645" cy="24149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78840" y="689610"/>
            <a:ext cx="10284460" cy="1423035"/>
            <a:chOff x="3658" y="2784"/>
            <a:chExt cx="13922" cy="1879"/>
          </a:xfrm>
        </p:grpSpPr>
        <p:pic>
          <p:nvPicPr>
            <p:cNvPr id="6" name="图片 5" descr="WPTCP8LZ`6Y$6HS3DIB@WTY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0" y="2784"/>
              <a:ext cx="13680" cy="811"/>
            </a:xfrm>
            <a:prstGeom prst="rect">
              <a:avLst/>
            </a:prstGeom>
          </p:spPr>
        </p:pic>
        <p:pic>
          <p:nvPicPr>
            <p:cNvPr id="7" name="图片 6" descr=")1YQVHTJFPRV{C_}B@5HDRH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8" y="3811"/>
              <a:ext cx="10256" cy="852"/>
            </a:xfrm>
            <a:prstGeom prst="rect">
              <a:avLst/>
            </a:prstGeom>
          </p:spPr>
        </p:pic>
        <p:pic>
          <p:nvPicPr>
            <p:cNvPr id="8" name="图片 7" descr="S@]9JYP@G_VUSAGWB09@@5W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09" y="3798"/>
              <a:ext cx="2854" cy="865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287655" y="2322830"/>
            <a:ext cx="11546840" cy="1724025"/>
            <a:chOff x="889" y="5400"/>
            <a:chExt cx="18184" cy="1900"/>
          </a:xfrm>
        </p:grpSpPr>
        <p:pic>
          <p:nvPicPr>
            <p:cNvPr id="9" name="图片 8" descr="Q$YJAQJZ0L)~[K%5]5ZZIL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9" y="5400"/>
              <a:ext cx="8026" cy="1901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8915" y="5400"/>
              <a:ext cx="10158" cy="1900"/>
              <a:chOff x="8915" y="5400"/>
              <a:chExt cx="10158" cy="1900"/>
            </a:xfrm>
          </p:grpSpPr>
          <p:pic>
            <p:nvPicPr>
              <p:cNvPr id="12" name="图片 11" descr="Y`Z4XMN~3OU16PGGTLJ075K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915" y="5400"/>
                <a:ext cx="10158" cy="767"/>
              </a:xfrm>
              <a:prstGeom prst="rect">
                <a:avLst/>
              </a:prstGeom>
            </p:spPr>
          </p:pic>
          <p:pic>
            <p:nvPicPr>
              <p:cNvPr id="13" name="图片 12" descr="_SFJ{%_ZLR~SR]C(55PB9(H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915" y="6372"/>
                <a:ext cx="9906" cy="928"/>
              </a:xfrm>
              <a:prstGeom prst="rect">
                <a:avLst/>
              </a:prstGeom>
            </p:spPr>
          </p:pic>
        </p:grpSp>
      </p:grpSp>
      <p:sp>
        <p:nvSpPr>
          <p:cNvPr id="18" name="文本框 17"/>
          <p:cNvSpPr txBox="1"/>
          <p:nvPr/>
        </p:nvSpPr>
        <p:spPr>
          <a:xfrm>
            <a:off x="6099175" y="4265295"/>
            <a:ext cx="969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山茶花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98740" y="4265295"/>
            <a:ext cx="926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蔷薇花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0330" y="4256405"/>
            <a:ext cx="4378960" cy="26015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85105" y="6295390"/>
            <a:ext cx="1660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山茶花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68185" y="4257040"/>
            <a:ext cx="4213860" cy="26003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284085" y="6295390"/>
            <a:ext cx="1568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蔷薇花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22715" y="3679825"/>
            <a:ext cx="304800" cy="3663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06025" y="1808480"/>
            <a:ext cx="304165" cy="39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$D]OWXAR7BJA5%XYI]GLYW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175" y="5080"/>
            <a:ext cx="2755900" cy="4041140"/>
          </a:xfrm>
          <a:prstGeom prst="rect">
            <a:avLst/>
          </a:prstGeom>
        </p:spPr>
      </p:pic>
      <p:pic>
        <p:nvPicPr>
          <p:cNvPr id="4" name="图片 3" descr="N41DNDP04_V~_0U%UA~]~E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6215" y="5080"/>
            <a:ext cx="3128645" cy="2414905"/>
          </a:xfrm>
          <a:prstGeom prst="rect">
            <a:avLst/>
          </a:prstGeom>
        </p:spPr>
      </p:pic>
      <p:pic>
        <p:nvPicPr>
          <p:cNvPr id="3" name="图片 2" descr="WC8EQ51JVELW7SB49{}3I%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75" y="4265295"/>
            <a:ext cx="2643505" cy="2592070"/>
          </a:xfrm>
          <a:prstGeom prst="rect">
            <a:avLst/>
          </a:prstGeom>
        </p:spPr>
      </p:pic>
      <p:pic>
        <p:nvPicPr>
          <p:cNvPr id="22531" name="Picture 3" descr="3"/>
          <p:cNvPicPr>
            <a:picLocks noChangeAspect="1"/>
          </p:cNvPicPr>
          <p:nvPr/>
        </p:nvPicPr>
        <p:blipFill>
          <a:blip r:embed="rId4" cstate="print"/>
          <a:srcRect t="8102"/>
          <a:stretch>
            <a:fillRect/>
          </a:stretch>
        </p:blipFill>
        <p:spPr>
          <a:xfrm>
            <a:off x="2197735" y="5080"/>
            <a:ext cx="8781415" cy="6852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978515" y="2159635"/>
            <a:ext cx="613410" cy="3059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800">
                <a:solidFill>
                  <a:srgbClr val="FF3399"/>
                </a:solidFill>
                <a:uFillTx/>
                <a:latin typeface="Adobe 黑体 Std R" panose="020B0400000000000000" charset="-122"/>
                <a:ea typeface="Adobe 黑体 Std R" panose="020B0400000000000000" charset="-122"/>
              </a:rPr>
              <a:t>加入动作来唱一唱</a:t>
            </a:r>
            <a:endParaRPr lang="zh-CN" altLang="en-US" sz="2800">
              <a:solidFill>
                <a:srgbClr val="FF3399"/>
              </a:solidFill>
              <a:uFillTx/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47350" y="2059940"/>
            <a:ext cx="1044575" cy="38735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FF3399"/>
                </a:solidFill>
                <a:uFillTx/>
                <a:latin typeface="Adobe 黑体 Std R" panose="020B0400000000000000" charset="-122"/>
                <a:ea typeface="Adobe 黑体 Std R" panose="020B0400000000000000" charset="-122"/>
              </a:rPr>
              <a:t>音乐中我加入了什么声音？</a:t>
            </a:r>
            <a:endParaRPr lang="zh-CN" altLang="en-US" sz="2800">
              <a:solidFill>
                <a:srgbClr val="FF3399"/>
              </a:solidFill>
              <a:uFillTx/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pic>
        <p:nvPicPr>
          <p:cNvPr id="7" name="对鲜花范唱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27125" y="50419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110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N41DNDP04_V~_0U%UA~]~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1610" y="5080"/>
            <a:ext cx="3128645" cy="2414905"/>
          </a:xfrm>
          <a:prstGeom prst="rect">
            <a:avLst/>
          </a:prstGeom>
        </p:spPr>
      </p:pic>
      <p:pic>
        <p:nvPicPr>
          <p:cNvPr id="3" name="图片 2" descr="WC8EQ51JVELW7SB49{}3I%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4265295"/>
            <a:ext cx="2643505" cy="2592070"/>
          </a:xfrm>
          <a:prstGeom prst="rect">
            <a:avLst/>
          </a:prstGeom>
        </p:spPr>
      </p:pic>
      <p:pic>
        <p:nvPicPr>
          <p:cNvPr id="2" name="图片 1" descr="8$D]OWXAR7BJA5%XYI]GL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5080"/>
            <a:ext cx="2755900" cy="4041140"/>
          </a:xfrm>
          <a:prstGeom prst="rect">
            <a:avLst/>
          </a:prstGeom>
        </p:spPr>
      </p:pic>
      <p:pic>
        <p:nvPicPr>
          <p:cNvPr id="7" name="图片 6" descr="10N0`GT{8OR70_N6T2O1I{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4046220"/>
            <a:ext cx="2900045" cy="730885"/>
          </a:xfrm>
          <a:prstGeom prst="rect">
            <a:avLst/>
          </a:prstGeom>
        </p:spPr>
      </p:pic>
      <p:pic>
        <p:nvPicPr>
          <p:cNvPr id="9" name="图片 8" descr="G9(AJ)3Y{AYS52L]QKT)G`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860" y="1898015"/>
            <a:ext cx="48514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650" y="1832610"/>
            <a:ext cx="7115810" cy="58801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803650" y="2506345"/>
            <a:ext cx="6182360" cy="461010"/>
            <a:chOff x="5990" y="3947"/>
            <a:chExt cx="9736" cy="72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90" y="4030"/>
              <a:ext cx="602" cy="60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97" y="4004"/>
              <a:ext cx="530" cy="53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4" y="4030"/>
              <a:ext cx="602" cy="60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28" y="4030"/>
              <a:ext cx="602" cy="60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36" y="3947"/>
              <a:ext cx="813" cy="7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50" y="3947"/>
              <a:ext cx="813" cy="72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46" y="4004"/>
              <a:ext cx="1227" cy="6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N41DNDP04_V~_0U%UA~]~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1610" y="5080"/>
            <a:ext cx="3128645" cy="2414905"/>
          </a:xfrm>
          <a:prstGeom prst="rect">
            <a:avLst/>
          </a:prstGeom>
        </p:spPr>
      </p:pic>
      <p:pic>
        <p:nvPicPr>
          <p:cNvPr id="13" name="图片 12" descr="WC8EQ51JVELW7SB49{}3I%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4265295"/>
            <a:ext cx="2643505" cy="259207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752725" y="1225550"/>
            <a:ext cx="9244330" cy="1898650"/>
            <a:chOff x="1388" y="1930"/>
            <a:chExt cx="14558" cy="2990"/>
          </a:xfrm>
        </p:grpSpPr>
        <p:pic>
          <p:nvPicPr>
            <p:cNvPr id="3" name="图片 2" descr="VI}}VYR_N]JQTT4(M]5$D8B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8" y="1930"/>
              <a:ext cx="11388" cy="2990"/>
            </a:xfrm>
            <a:prstGeom prst="rect">
              <a:avLst/>
            </a:prstGeom>
          </p:spPr>
        </p:pic>
        <p:pic>
          <p:nvPicPr>
            <p:cNvPr id="4" name="图片 3" descr="BU$Q)1I5S1X4(2PO@2795]U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76" y="1930"/>
              <a:ext cx="3171" cy="282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58165" y="3660775"/>
            <a:ext cx="11558905" cy="1881505"/>
            <a:chOff x="855" y="5402"/>
            <a:chExt cx="18203" cy="2963"/>
          </a:xfrm>
        </p:grpSpPr>
        <p:pic>
          <p:nvPicPr>
            <p:cNvPr id="5" name="图片 4" descr="B[K]8~`_B])[B{)A6$K5~0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" y="5403"/>
              <a:ext cx="7663" cy="2962"/>
            </a:xfrm>
            <a:prstGeom prst="rect">
              <a:avLst/>
            </a:prstGeom>
          </p:spPr>
        </p:pic>
        <p:pic>
          <p:nvPicPr>
            <p:cNvPr id="6" name="图片 5" descr="{6CV0_%2AYC7B3)$@(WM42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18" y="5402"/>
              <a:ext cx="10540" cy="2963"/>
            </a:xfrm>
            <a:prstGeom prst="rect">
              <a:avLst/>
            </a:prstGeom>
          </p:spPr>
        </p:pic>
      </p:grpSp>
      <p:pic>
        <p:nvPicPr>
          <p:cNvPr id="2" name="图片 1" descr="QM3N)OK$IP(%N{HW8S{XZOV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2985" y="5680710"/>
            <a:ext cx="2204085" cy="298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10" y="1225550"/>
            <a:ext cx="2858135" cy="530225"/>
          </a:xfrm>
          <a:prstGeom prst="rect">
            <a:avLst/>
          </a:prstGeom>
        </p:spPr>
      </p:pic>
      <p:pic>
        <p:nvPicPr>
          <p:cNvPr id="24" name="对鲜花剪过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3105" y="55822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3EIFMZ_L@~{W0EBDJEJC)C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8780" y="2613660"/>
            <a:ext cx="587375" cy="587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30" y="2613660"/>
            <a:ext cx="535940" cy="535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90" y="3718560"/>
            <a:ext cx="438785" cy="484505"/>
          </a:xfrm>
          <a:prstGeom prst="rect">
            <a:avLst/>
          </a:prstGeom>
        </p:spPr>
      </p:pic>
      <p:pic>
        <p:nvPicPr>
          <p:cNvPr id="3" name="图片 2" descr="8$D]OWXAR7BJA5%XYI]GLY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" y="5080"/>
            <a:ext cx="2755900" cy="4041140"/>
          </a:xfrm>
          <a:prstGeom prst="rect">
            <a:avLst/>
          </a:prstGeom>
        </p:spPr>
      </p:pic>
      <p:pic>
        <p:nvPicPr>
          <p:cNvPr id="4" name="图片 3" descr="WC8EQ51JVELW7SB49{}3I%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75" y="4265295"/>
            <a:ext cx="2643505" cy="2592070"/>
          </a:xfrm>
          <a:prstGeom prst="rect">
            <a:avLst/>
          </a:prstGeom>
        </p:spPr>
      </p:pic>
      <p:pic>
        <p:nvPicPr>
          <p:cNvPr id="5" name="图片 4" descr="N41DNDP04_V~_0U%UA~]~E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215" y="5080"/>
            <a:ext cx="3128645" cy="2414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WPS 演示</Application>
  <PresentationFormat>自定义</PresentationFormat>
  <Paragraphs>36</Paragraphs>
  <Slides>10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Arial Black</vt:lpstr>
      <vt:lpstr>楷体_GB2312</vt:lpstr>
      <vt:lpstr>Adobe 黑体 Std R</vt:lpstr>
      <vt:lpstr>文鼎中楷体</vt:lpstr>
      <vt:lpstr>新宋体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65</cp:revision>
  <dcterms:created xsi:type="dcterms:W3CDTF">2018-05-06T08:07:00Z</dcterms:created>
  <dcterms:modified xsi:type="dcterms:W3CDTF">2018-06-05T07:01:28Z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